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5" d="100"/>
          <a:sy n="65" d="100"/>
        </p:scale>
        <p:origin x="1272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142DE-2ADF-475C-82AA-5CF25D0973E0}" type="datetimeFigureOut">
              <a:rPr lang="en-US" smtClean="0"/>
              <a:t>7/11/2018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0168C-2E23-47F9-A156-5B0B303D12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8115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142DE-2ADF-475C-82AA-5CF25D0973E0}" type="datetimeFigureOut">
              <a:rPr lang="en-US" smtClean="0"/>
              <a:t>7/11/2018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0168C-2E23-47F9-A156-5B0B303D12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18598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142DE-2ADF-475C-82AA-5CF25D0973E0}" type="datetimeFigureOut">
              <a:rPr lang="en-US" smtClean="0"/>
              <a:t>7/11/2018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0168C-2E23-47F9-A156-5B0B303D12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3935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142DE-2ADF-475C-82AA-5CF25D0973E0}" type="datetimeFigureOut">
              <a:rPr lang="en-US" smtClean="0"/>
              <a:t>7/11/2018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0168C-2E23-47F9-A156-5B0B303D12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56013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142DE-2ADF-475C-82AA-5CF25D0973E0}" type="datetimeFigureOut">
              <a:rPr lang="en-US" smtClean="0"/>
              <a:t>7/11/2018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0168C-2E23-47F9-A156-5B0B303D12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65267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142DE-2ADF-475C-82AA-5CF25D0973E0}" type="datetimeFigureOut">
              <a:rPr lang="en-US" smtClean="0"/>
              <a:t>7/11/2018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0168C-2E23-47F9-A156-5B0B303D12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33050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142DE-2ADF-475C-82AA-5CF25D0973E0}" type="datetimeFigureOut">
              <a:rPr lang="en-US" smtClean="0"/>
              <a:t>7/11/2018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0168C-2E23-47F9-A156-5B0B303D12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97344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142DE-2ADF-475C-82AA-5CF25D0973E0}" type="datetimeFigureOut">
              <a:rPr lang="en-US" smtClean="0"/>
              <a:t>7/11/2018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0168C-2E23-47F9-A156-5B0B303D12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6803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142DE-2ADF-475C-82AA-5CF25D0973E0}" type="datetimeFigureOut">
              <a:rPr lang="en-US" smtClean="0"/>
              <a:t>7/11/2018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0168C-2E23-47F9-A156-5B0B303D12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51714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142DE-2ADF-475C-82AA-5CF25D0973E0}" type="datetimeFigureOut">
              <a:rPr lang="en-US" smtClean="0"/>
              <a:t>7/11/2018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0168C-2E23-47F9-A156-5B0B303D12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8582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142DE-2ADF-475C-82AA-5CF25D0973E0}" type="datetimeFigureOut">
              <a:rPr lang="en-US" smtClean="0"/>
              <a:t>7/11/2018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0168C-2E23-47F9-A156-5B0B303D12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40484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D142DE-2ADF-475C-82AA-5CF25D0973E0}" type="datetimeFigureOut">
              <a:rPr lang="en-US" smtClean="0"/>
              <a:t>7/11/2018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50168C-2E23-47F9-A156-5B0B303D12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64477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microsoft.com/office/2007/relationships/hdphoto" Target="../media/hdphoto1.wdp"/><Relationship Id="rId7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microsoft.com/office/2007/relationships/hdphoto" Target="../media/hdphoto2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2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/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21038"/>
          <a:stretch/>
        </p:blipFill>
        <p:spPr>
          <a:xfrm>
            <a:off x="6256191" y="4635115"/>
            <a:ext cx="2743208" cy="1633594"/>
          </a:xfrm>
          <a:prstGeom prst="rect">
            <a:avLst/>
          </a:prstGeom>
        </p:spPr>
      </p:pic>
      <p:grpSp>
        <p:nvGrpSpPr>
          <p:cNvPr id="20" name="Group 19"/>
          <p:cNvGrpSpPr/>
          <p:nvPr/>
        </p:nvGrpSpPr>
        <p:grpSpPr>
          <a:xfrm>
            <a:off x="-68556" y="516992"/>
            <a:ext cx="2476637" cy="2348530"/>
            <a:chOff x="-1227177" y="1072179"/>
            <a:chExt cx="2476637" cy="2348530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227177" y="1072179"/>
              <a:ext cx="1475591" cy="1475591"/>
            </a:xfrm>
            <a:prstGeom prst="rect">
              <a:avLst/>
            </a:prstGeom>
          </p:spPr>
        </p:pic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530263" y="2433245"/>
              <a:ext cx="987464" cy="987464"/>
            </a:xfrm>
            <a:prstGeom prst="rect">
              <a:avLst/>
            </a:prstGeom>
          </p:spPr>
        </p:pic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1045" y="1959684"/>
              <a:ext cx="758415" cy="758415"/>
            </a:xfrm>
            <a:prstGeom prst="rect">
              <a:avLst/>
            </a:prstGeom>
          </p:spPr>
        </p:pic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2258" y="1072179"/>
              <a:ext cx="887505" cy="887505"/>
            </a:xfrm>
            <a:prstGeom prst="rect">
              <a:avLst/>
            </a:prstGeom>
          </p:spPr>
        </p:pic>
      </p:grpSp>
      <p:sp>
        <p:nvSpPr>
          <p:cNvPr id="7" name="TextBox 6"/>
          <p:cNvSpPr txBox="1"/>
          <p:nvPr/>
        </p:nvSpPr>
        <p:spPr>
          <a:xfrm>
            <a:off x="2639194" y="335894"/>
            <a:ext cx="429630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Forest Park Middle School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427959" y="1088789"/>
            <a:ext cx="441338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>
                <a:latin typeface="Edwardian Script ITC" panose="030303020407070D0804" pitchFamily="66" charset="0"/>
              </a:rPr>
              <a:t>Certificate of Excellence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620994" y="2052434"/>
            <a:ext cx="164718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is hereby granted to</a:t>
            </a: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 rotWithShape="1">
          <a:blip r:embed="rId8" cstate="print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0" b="100000" l="0" r="9893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b="4914"/>
          <a:stretch/>
        </p:blipFill>
        <p:spPr>
          <a:xfrm>
            <a:off x="3288198" y="2416283"/>
            <a:ext cx="1950720" cy="1863552"/>
          </a:xfrm>
          <a:prstGeom prst="rect">
            <a:avLst/>
          </a:prstGeom>
          <a:scene3d>
            <a:camera prst="isometricOffAxis1Right"/>
            <a:lightRig rig="threePt" dir="t"/>
          </a:scene3d>
        </p:spPr>
      </p:pic>
      <p:sp>
        <p:nvSpPr>
          <p:cNvPr id="15" name="TextBox 14"/>
          <p:cNvSpPr txBox="1"/>
          <p:nvPr/>
        </p:nvSpPr>
        <p:spPr>
          <a:xfrm>
            <a:off x="786803" y="2921951"/>
            <a:ext cx="757040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000" b="1">
                <a:latin typeface="Bell MT" panose="02020503060305020303" pitchFamily="18" charset="0"/>
              </a:rPr>
              <a:t>Type Student’s Name</a:t>
            </a:r>
            <a:endParaRPr lang="en-US" sz="6000" b="1" dirty="0">
              <a:latin typeface="Bell MT" panose="02020503060305020303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176834" y="4460024"/>
            <a:ext cx="25355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For outstanding performance in 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468034" y="4898632"/>
            <a:ext cx="359104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>
                <a:latin typeface="Edwardian Script ITC" panose="030303020407070D0804" pitchFamily="66" charset="0"/>
              </a:rPr>
              <a:t>Digital Citizenship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70423" y="6488668"/>
            <a:ext cx="36215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Date: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June 19, 2018                        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597780" y="6273225"/>
            <a:ext cx="18758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>
                <a:latin typeface="Edwardian Script ITC" panose="030303020407070D0804" pitchFamily="66" charset="0"/>
              </a:rPr>
              <a:t>Mrs.Slawiak</a:t>
            </a:r>
            <a:endParaRPr lang="en-US" sz="3200" dirty="0">
              <a:latin typeface="Edwardian Script ITC" panose="030303020407070D08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42917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209</TotalTime>
  <Words>29</Words>
  <Application>Microsoft Office PowerPoint</Application>
  <PresentationFormat>On-screen Show (4:3)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Bell MT</vt:lpstr>
      <vt:lpstr>Calibri</vt:lpstr>
      <vt:lpstr>Calibri Light</vt:lpstr>
      <vt:lpstr>Edwardian Script ITC</vt:lpstr>
      <vt:lpstr>Times New Roman</vt:lpstr>
      <vt:lpstr>Office Theme</vt:lpstr>
      <vt:lpstr>PowerPoint Presentation</vt:lpstr>
    </vt:vector>
  </TitlesOfParts>
  <Company>Springfield Public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Slawiak, Sheila</dc:creator>
  <cp:lastModifiedBy>Slawiak, Sheila</cp:lastModifiedBy>
  <cp:revision>45</cp:revision>
  <cp:lastPrinted>2018-06-19T15:07:32Z</cp:lastPrinted>
  <dcterms:created xsi:type="dcterms:W3CDTF">2016-06-12T21:40:05Z</dcterms:created>
  <dcterms:modified xsi:type="dcterms:W3CDTF">2018-07-11T14:58:07Z</dcterms:modified>
</cp:coreProperties>
</file>